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5143500" cx="9144000"/>
  <p:notesSz cx="6858000" cy="9144000"/>
  <p:embeddedFontLst>
    <p:embeddedFont>
      <p:font typeface="Fira Sans Extra Condensed Medium"/>
      <p:regular r:id="rId64"/>
      <p:bold r:id="rId65"/>
      <p:italic r:id="rId66"/>
      <p:boldItalic r:id="rId67"/>
    </p:embeddedFont>
    <p:embeddedFont>
      <p:font typeface="Roboto Condensed"/>
      <p:regular r:id="rId68"/>
      <p:bold r:id="rId69"/>
      <p:italic r:id="rId70"/>
      <p:boldItalic r:id="rId71"/>
    </p:embeddedFont>
    <p:embeddedFont>
      <p:font typeface="Squada One"/>
      <p:regular r:id="rId72"/>
    </p:embeddedFont>
    <p:embeddedFont>
      <p:font typeface="Roboto Condensed Light"/>
      <p:regular r:id="rId73"/>
      <p:bold r:id="rId74"/>
      <p:italic r:id="rId75"/>
      <p:boldItalic r:id="rId76"/>
    </p:embeddedFont>
    <p:embeddedFont>
      <p:font typeface="Exo 2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Exo2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CondensedLight-regular.fntdata"/><Relationship Id="rId72" Type="http://schemas.openxmlformats.org/officeDocument/2006/relationships/font" Target="fonts/SquadaOne-regular.fntdata"/><Relationship Id="rId31" Type="http://schemas.openxmlformats.org/officeDocument/2006/relationships/slide" Target="slides/slide27.xml"/><Relationship Id="rId75" Type="http://schemas.openxmlformats.org/officeDocument/2006/relationships/font" Target="fonts/RobotoCondensedLight-italic.fntdata"/><Relationship Id="rId30" Type="http://schemas.openxmlformats.org/officeDocument/2006/relationships/slide" Target="slides/slide26.xml"/><Relationship Id="rId74" Type="http://schemas.openxmlformats.org/officeDocument/2006/relationships/font" Target="fonts/RobotoCondensedLight-bold.fntdata"/><Relationship Id="rId33" Type="http://schemas.openxmlformats.org/officeDocument/2006/relationships/slide" Target="slides/slide29.xml"/><Relationship Id="rId77" Type="http://schemas.openxmlformats.org/officeDocument/2006/relationships/font" Target="fonts/Exo2-regular.fntdata"/><Relationship Id="rId32" Type="http://schemas.openxmlformats.org/officeDocument/2006/relationships/slide" Target="slides/slide28.xml"/><Relationship Id="rId76" Type="http://schemas.openxmlformats.org/officeDocument/2006/relationships/font" Target="fonts/RobotoCondensedLight-boldItalic.fntdata"/><Relationship Id="rId35" Type="http://schemas.openxmlformats.org/officeDocument/2006/relationships/slide" Target="slides/slide31.xml"/><Relationship Id="rId79" Type="http://schemas.openxmlformats.org/officeDocument/2006/relationships/font" Target="fonts/Exo2-italic.fntdata"/><Relationship Id="rId34" Type="http://schemas.openxmlformats.org/officeDocument/2006/relationships/slide" Target="slides/slide30.xml"/><Relationship Id="rId78" Type="http://schemas.openxmlformats.org/officeDocument/2006/relationships/font" Target="fonts/Exo2-bold.fntdata"/><Relationship Id="rId71" Type="http://schemas.openxmlformats.org/officeDocument/2006/relationships/font" Target="fonts/RobotoCondensed-boldItalic.fntdata"/><Relationship Id="rId70" Type="http://schemas.openxmlformats.org/officeDocument/2006/relationships/font" Target="fonts/RobotoCondensed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FiraSansExtraCondensedMedium-regular.fntdata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FiraSansExtraCondensedMedium-italic.fntdata"/><Relationship Id="rId21" Type="http://schemas.openxmlformats.org/officeDocument/2006/relationships/slide" Target="slides/slide17.xml"/><Relationship Id="rId65" Type="http://schemas.openxmlformats.org/officeDocument/2006/relationships/font" Target="fonts/FiraSansExtraCondensedMedium-bold.fntdata"/><Relationship Id="rId24" Type="http://schemas.openxmlformats.org/officeDocument/2006/relationships/slide" Target="slides/slide20.xml"/><Relationship Id="rId68" Type="http://schemas.openxmlformats.org/officeDocument/2006/relationships/font" Target="fonts/RobotoCondensed-regular.fntdata"/><Relationship Id="rId23" Type="http://schemas.openxmlformats.org/officeDocument/2006/relationships/slide" Target="slides/slide19.xml"/><Relationship Id="rId67" Type="http://schemas.openxmlformats.org/officeDocument/2006/relationships/font" Target="fonts/FiraSansExtraCondensedMedium-bold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Condensed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885c613e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885c613e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8c315b10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8c315b10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885c613e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885c613e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8c315b1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8c315b1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885c613e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885c613e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8c315b10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8c315b1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85c613e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85c613e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8c315b1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8c315b1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885c613e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885c613e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8c315b10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8c315b1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8c315b10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8c315b10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885c613e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885c613e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8c315b10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8c315b10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885c613e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885c613e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8c315b10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8c315b10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641bd74b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641bd74b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19515fe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19515fe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641bd74b0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641bd74b0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8c315b10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8c315b10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8c315b10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8c315b10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8c315b10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8c315b10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8c315b10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8c315b10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641bd74b0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641bd74b0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641bd74b0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641bd74b0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8c315b10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8c315b10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8c315b10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8c315b10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8e5183a7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88e5183a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8c315b10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8c315b10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8c315b10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8c315b10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80e0015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80e0015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8c315b10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8c315b10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8c315b10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8c315b10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8c315b10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8c315b10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8c315b10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8c315b10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641bd74b0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641bd74b0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8c315b10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8c315b10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8c315b107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8c315b10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8d722d8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8d722d8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8e5183a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8e5183a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8c315b107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88c315b10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641bd74b0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641bd74b0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641bd74b0_5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641bd74b0_5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8885c613e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8885c613e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885c613e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885c613e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885c613e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8885c613e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80e0015ed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80e0015ed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8641bd74b0_5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8641bd74b0_5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641bd74b0_5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8641bd74b0_5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80e0015ed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880e0015ed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8641bd74b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8641bd74b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80e0015e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80e0015e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8c315b10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8c315b10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80e0015ed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80e0015ed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nl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nl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nl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nl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nl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nl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nl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73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6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cA6_21qRWUXmRkGtlPaVrS6TNm-93-LL/view" TargetMode="External"/><Relationship Id="rId4" Type="http://schemas.openxmlformats.org/officeDocument/2006/relationships/image" Target="../media/image3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gif"/><Relationship Id="rId4" Type="http://schemas.openxmlformats.org/officeDocument/2006/relationships/image" Target="../media/image4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rive.google.com/file/d/1e0-ZT2sKBWMVQNgKoXRBDqDx1gLoKonY/view" TargetMode="External"/><Relationship Id="rId4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rive.google.com/file/d/1yU3vcga-3VEPGY05d1YkdII57MINU6_t/view" TargetMode="External"/><Relationship Id="rId4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Borcherd van Brakell &amp; Vic Segers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UAVs autonomously navigating dynamic environments 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5751550" y="3176000"/>
            <a:ext cx="34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375" y="4306874"/>
            <a:ext cx="716999" cy="7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5"/>
          <p:cNvCxnSpPr/>
          <p:nvPr/>
        </p:nvCxnSpPr>
        <p:spPr>
          <a:xfrm>
            <a:off x="547500" y="3011000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5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1177800" y="1299050"/>
            <a:ext cx="67884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75" y="1689035"/>
            <a:ext cx="6477598" cy="264394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/>
          <p:nvPr/>
        </p:nvSpPr>
        <p:spPr>
          <a:xfrm>
            <a:off x="5542250" y="2551825"/>
            <a:ext cx="2103300" cy="64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/>
          <p:nvPr/>
        </p:nvSpPr>
        <p:spPr>
          <a:xfrm>
            <a:off x="7053925" y="217025"/>
            <a:ext cx="1774200" cy="160590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/>
          <p:nvPr/>
        </p:nvSpPr>
        <p:spPr>
          <a:xfrm>
            <a:off x="2293750" y="990650"/>
            <a:ext cx="4491000" cy="37800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Docker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301" y="1275850"/>
            <a:ext cx="4165899" cy="32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250" y="352850"/>
            <a:ext cx="1401550" cy="11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37"/>
          <p:cNvCxnSpPr/>
          <p:nvPr/>
        </p:nvCxnSpPr>
        <p:spPr>
          <a:xfrm>
            <a:off x="547500" y="3011000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7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1177800" y="1299050"/>
            <a:ext cx="67884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75" y="1689035"/>
            <a:ext cx="6477598" cy="264394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/>
          <p:nvPr/>
        </p:nvSpPr>
        <p:spPr>
          <a:xfrm>
            <a:off x="5565050" y="3212600"/>
            <a:ext cx="2103300" cy="46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ROS</a:t>
            </a:r>
            <a:endParaRPr/>
          </a:p>
        </p:txBody>
      </p:sp>
      <p:sp>
        <p:nvSpPr>
          <p:cNvPr id="247" name="Google Shape;247;p38"/>
          <p:cNvSpPr/>
          <p:nvPr/>
        </p:nvSpPr>
        <p:spPr>
          <a:xfrm>
            <a:off x="7053925" y="217025"/>
            <a:ext cx="1774200" cy="160590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/>
          <p:nvPr/>
        </p:nvSpPr>
        <p:spPr>
          <a:xfrm>
            <a:off x="1691200" y="1563825"/>
            <a:ext cx="5696100" cy="28290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150" y="811749"/>
            <a:ext cx="1561749" cy="4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935" y="2004825"/>
            <a:ext cx="5016126" cy="19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39"/>
          <p:cNvCxnSpPr/>
          <p:nvPr/>
        </p:nvCxnSpPr>
        <p:spPr>
          <a:xfrm>
            <a:off x="547500" y="3011000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9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1177800" y="1299050"/>
            <a:ext cx="67884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75" y="1689035"/>
            <a:ext cx="6477598" cy="264394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/>
          <p:nvPr/>
        </p:nvSpPr>
        <p:spPr>
          <a:xfrm>
            <a:off x="1535075" y="3548600"/>
            <a:ext cx="996900" cy="36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/>
          <p:nvPr/>
        </p:nvSpPr>
        <p:spPr>
          <a:xfrm>
            <a:off x="1731300" y="1355775"/>
            <a:ext cx="56814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Python</a:t>
            </a:r>
            <a:endParaRPr/>
          </a:p>
        </p:txBody>
      </p:sp>
      <p:sp>
        <p:nvSpPr>
          <p:cNvPr id="266" name="Google Shape;266;p40"/>
          <p:cNvSpPr/>
          <p:nvPr/>
        </p:nvSpPr>
        <p:spPr>
          <a:xfrm>
            <a:off x="7053925" y="217025"/>
            <a:ext cx="1774200" cy="160590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651" y="364600"/>
            <a:ext cx="1310751" cy="131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599" y="1685863"/>
            <a:ext cx="4913400" cy="27636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41"/>
          <p:cNvCxnSpPr/>
          <p:nvPr/>
        </p:nvCxnSpPr>
        <p:spPr>
          <a:xfrm>
            <a:off x="547500" y="3011000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1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5" name="Google Shape;275;p41"/>
          <p:cNvSpPr/>
          <p:nvPr/>
        </p:nvSpPr>
        <p:spPr>
          <a:xfrm>
            <a:off x="1177800" y="1299050"/>
            <a:ext cx="67884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75" y="1689035"/>
            <a:ext cx="6477598" cy="264394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/>
          <p:nvPr/>
        </p:nvSpPr>
        <p:spPr>
          <a:xfrm>
            <a:off x="1754350" y="2143125"/>
            <a:ext cx="638100" cy="71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MAVROS</a:t>
            </a:r>
            <a:endParaRPr/>
          </a:p>
        </p:txBody>
      </p:sp>
      <p:sp>
        <p:nvSpPr>
          <p:cNvPr id="283" name="Google Shape;283;p42"/>
          <p:cNvSpPr/>
          <p:nvPr/>
        </p:nvSpPr>
        <p:spPr>
          <a:xfrm>
            <a:off x="7053925" y="217025"/>
            <a:ext cx="1774200" cy="160590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975" y="409925"/>
            <a:ext cx="1220100" cy="12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/>
          <p:nvPr/>
        </p:nvSpPr>
        <p:spPr>
          <a:xfrm>
            <a:off x="1691200" y="1563825"/>
            <a:ext cx="5696100" cy="28290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838" y="1862785"/>
            <a:ext cx="5366825" cy="223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43"/>
          <p:cNvCxnSpPr/>
          <p:nvPr/>
        </p:nvCxnSpPr>
        <p:spPr>
          <a:xfrm>
            <a:off x="547500" y="3011000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4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1177800" y="1299050"/>
            <a:ext cx="67884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75" y="1689035"/>
            <a:ext cx="6477598" cy="264394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/>
          <p:nvPr/>
        </p:nvSpPr>
        <p:spPr>
          <a:xfrm>
            <a:off x="3010350" y="2033450"/>
            <a:ext cx="927000" cy="45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3010350" y="2826650"/>
            <a:ext cx="927000" cy="6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PX4 autopilot</a:t>
            </a:r>
            <a:endParaRPr/>
          </a:p>
        </p:txBody>
      </p:sp>
      <p:sp>
        <p:nvSpPr>
          <p:cNvPr id="302" name="Google Shape;302;p44"/>
          <p:cNvSpPr/>
          <p:nvPr/>
        </p:nvSpPr>
        <p:spPr>
          <a:xfrm>
            <a:off x="7053925" y="217025"/>
            <a:ext cx="1774200" cy="160590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450" y="653788"/>
            <a:ext cx="1531151" cy="7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4"/>
          <p:cNvSpPr/>
          <p:nvPr/>
        </p:nvSpPr>
        <p:spPr>
          <a:xfrm>
            <a:off x="3286200" y="979500"/>
            <a:ext cx="2571600" cy="3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 rotWithShape="1">
          <a:blip r:embed="rId4">
            <a:alphaModFix/>
          </a:blip>
          <a:srcRect b="6083" l="24275" r="21766" t="9777"/>
          <a:stretch/>
        </p:blipFill>
        <p:spPr>
          <a:xfrm>
            <a:off x="3617050" y="1299038"/>
            <a:ext cx="1909900" cy="29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2" type="ctrTitle"/>
          </p:nvPr>
        </p:nvSpPr>
        <p:spPr>
          <a:xfrm>
            <a:off x="6867650" y="2614276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Onderzoeksvragen</a:t>
            </a:r>
            <a:endParaRPr/>
          </a:p>
        </p:txBody>
      </p:sp>
      <p:sp>
        <p:nvSpPr>
          <p:cNvPr id="141" name="Google Shape;141;p27"/>
          <p:cNvSpPr txBox="1"/>
          <p:nvPr>
            <p:ph idx="2" type="ctrTitle"/>
          </p:nvPr>
        </p:nvSpPr>
        <p:spPr>
          <a:xfrm>
            <a:off x="6875025" y="3134255"/>
            <a:ext cx="19743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showcase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27"/>
          <p:cNvSpPr txBox="1"/>
          <p:nvPr>
            <p:ph idx="2" type="ctrTitle"/>
          </p:nvPr>
        </p:nvSpPr>
        <p:spPr>
          <a:xfrm>
            <a:off x="6867650" y="3706426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 showcase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27"/>
          <p:cNvSpPr txBox="1"/>
          <p:nvPr>
            <p:ph idx="2" type="ctrTitle"/>
          </p:nvPr>
        </p:nvSpPr>
        <p:spPr>
          <a:xfrm>
            <a:off x="6875025" y="4248276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Reflectie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27"/>
          <p:cNvSpPr txBox="1"/>
          <p:nvPr>
            <p:ph idx="3" type="title"/>
          </p:nvPr>
        </p:nvSpPr>
        <p:spPr>
          <a:xfrm>
            <a:off x="6302425" y="254577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" name="Google Shape;145;p27"/>
          <p:cNvSpPr txBox="1"/>
          <p:nvPr>
            <p:ph idx="3" type="title"/>
          </p:nvPr>
        </p:nvSpPr>
        <p:spPr>
          <a:xfrm>
            <a:off x="6302425" y="308762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27"/>
          <p:cNvSpPr txBox="1"/>
          <p:nvPr>
            <p:ph idx="3" type="title"/>
          </p:nvPr>
        </p:nvSpPr>
        <p:spPr>
          <a:xfrm>
            <a:off x="6302425" y="362947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7" name="Google Shape;147;p27"/>
          <p:cNvSpPr txBox="1"/>
          <p:nvPr>
            <p:ph idx="3" type="title"/>
          </p:nvPr>
        </p:nvSpPr>
        <p:spPr>
          <a:xfrm>
            <a:off x="6302425" y="417132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7"/>
          <p:cNvSpPr txBox="1"/>
          <p:nvPr>
            <p:ph type="ctrTitle"/>
          </p:nvPr>
        </p:nvSpPr>
        <p:spPr>
          <a:xfrm>
            <a:off x="2889800" y="2098650"/>
            <a:ext cx="3330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INHOUDSOPGAVE</a:t>
            </a:r>
            <a:endParaRPr sz="2900">
              <a:solidFill>
                <a:schemeClr val="dk2"/>
              </a:solidFill>
            </a:endParaRPr>
          </a:p>
        </p:txBody>
      </p:sp>
      <p:cxnSp>
        <p:nvCxnSpPr>
          <p:cNvPr id="149" name="Google Shape;149;p27"/>
          <p:cNvCxnSpPr/>
          <p:nvPr/>
        </p:nvCxnSpPr>
        <p:spPr>
          <a:xfrm>
            <a:off x="2882900" y="13313"/>
            <a:ext cx="6600" cy="36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7"/>
          <p:cNvCxnSpPr/>
          <p:nvPr/>
        </p:nvCxnSpPr>
        <p:spPr>
          <a:xfrm>
            <a:off x="6220125" y="1844075"/>
            <a:ext cx="0" cy="32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7"/>
          <p:cNvSpPr txBox="1"/>
          <p:nvPr>
            <p:ph idx="2" type="ctrTitle"/>
          </p:nvPr>
        </p:nvSpPr>
        <p:spPr>
          <a:xfrm>
            <a:off x="171450" y="600801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Bedrijfsvoorstelling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p27"/>
          <p:cNvSpPr txBox="1"/>
          <p:nvPr>
            <p:ph idx="3" type="title"/>
          </p:nvPr>
        </p:nvSpPr>
        <p:spPr>
          <a:xfrm>
            <a:off x="2145750" y="48112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p27"/>
          <p:cNvSpPr txBox="1"/>
          <p:nvPr>
            <p:ph idx="2" type="ctrTitle"/>
          </p:nvPr>
        </p:nvSpPr>
        <p:spPr>
          <a:xfrm>
            <a:off x="171450" y="1134064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Projectvoorstelling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p27"/>
          <p:cNvSpPr txBox="1"/>
          <p:nvPr>
            <p:ph idx="3" type="title"/>
          </p:nvPr>
        </p:nvSpPr>
        <p:spPr>
          <a:xfrm>
            <a:off x="2145750" y="102297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27"/>
          <p:cNvSpPr txBox="1"/>
          <p:nvPr>
            <p:ph idx="2" type="ctrTitle"/>
          </p:nvPr>
        </p:nvSpPr>
        <p:spPr>
          <a:xfrm>
            <a:off x="171450" y="1607524"/>
            <a:ext cx="19743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27"/>
          <p:cNvSpPr txBox="1"/>
          <p:nvPr>
            <p:ph idx="3" type="title"/>
          </p:nvPr>
        </p:nvSpPr>
        <p:spPr>
          <a:xfrm>
            <a:off x="2145750" y="156482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27"/>
          <p:cNvSpPr txBox="1"/>
          <p:nvPr>
            <p:ph idx="2" type="ctrTitle"/>
          </p:nvPr>
        </p:nvSpPr>
        <p:spPr>
          <a:xfrm>
            <a:off x="171450" y="2192076"/>
            <a:ext cx="1974300" cy="3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8" name="Google Shape;158;p27"/>
          <p:cNvSpPr txBox="1"/>
          <p:nvPr>
            <p:ph idx="3" type="title"/>
          </p:nvPr>
        </p:nvSpPr>
        <p:spPr>
          <a:xfrm>
            <a:off x="2145750" y="2106675"/>
            <a:ext cx="6840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4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/>
          <p:nvPr/>
        </p:nvSpPr>
        <p:spPr>
          <a:xfrm>
            <a:off x="3237600" y="2095700"/>
            <a:ext cx="2668800" cy="1244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5"/>
          <p:cNvSpPr/>
          <p:nvPr/>
        </p:nvSpPr>
        <p:spPr>
          <a:xfrm>
            <a:off x="6275525" y="1526900"/>
            <a:ext cx="2229900" cy="23820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Sensoren</a:t>
            </a:r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125" y="1914450"/>
            <a:ext cx="3217748" cy="14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 rotWithShape="1">
          <a:blip r:embed="rId4">
            <a:alphaModFix/>
          </a:blip>
          <a:srcRect b="18531" l="18377" r="18622" t="14178"/>
          <a:stretch/>
        </p:blipFill>
        <p:spPr>
          <a:xfrm>
            <a:off x="6402575" y="1662650"/>
            <a:ext cx="1975800" cy="21105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315" name="Google Shape;315;p45"/>
          <p:cNvSpPr/>
          <p:nvPr/>
        </p:nvSpPr>
        <p:spPr>
          <a:xfrm>
            <a:off x="891325" y="1563925"/>
            <a:ext cx="1850100" cy="2126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 rotWithShape="1">
          <a:blip r:embed="rId5">
            <a:alphaModFix/>
          </a:blip>
          <a:srcRect b="8097" l="11990" r="14899" t="6578"/>
          <a:stretch/>
        </p:blipFill>
        <p:spPr>
          <a:xfrm>
            <a:off x="959275" y="1649575"/>
            <a:ext cx="1714200" cy="19554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46"/>
          <p:cNvCxnSpPr/>
          <p:nvPr/>
        </p:nvCxnSpPr>
        <p:spPr>
          <a:xfrm>
            <a:off x="547500" y="3011000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46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1177800" y="1299050"/>
            <a:ext cx="67884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75" y="1689035"/>
            <a:ext cx="6477598" cy="264394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6"/>
          <p:cNvSpPr/>
          <p:nvPr/>
        </p:nvSpPr>
        <p:spPr>
          <a:xfrm>
            <a:off x="3767900" y="2511925"/>
            <a:ext cx="1196100" cy="36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/>
          <p:nvPr/>
        </p:nvSpPr>
        <p:spPr>
          <a:xfrm>
            <a:off x="1669650" y="1399550"/>
            <a:ext cx="5804700" cy="3371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7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Gazebo</a:t>
            </a:r>
            <a:endParaRPr/>
          </a:p>
        </p:txBody>
      </p:sp>
      <p:sp>
        <p:nvSpPr>
          <p:cNvPr id="332" name="Google Shape;332;p47"/>
          <p:cNvSpPr/>
          <p:nvPr/>
        </p:nvSpPr>
        <p:spPr>
          <a:xfrm>
            <a:off x="7053925" y="217025"/>
            <a:ext cx="1774200" cy="160590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800" y="259738"/>
            <a:ext cx="1520451" cy="152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lly city" id="334" name="Google Shape;3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348" y="1702600"/>
            <a:ext cx="5037325" cy="27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Google Shape;339;p48"/>
          <p:cNvCxnSpPr/>
          <p:nvPr/>
        </p:nvCxnSpPr>
        <p:spPr>
          <a:xfrm>
            <a:off x="547500" y="3011000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1" name="Google Shape;341;p48"/>
          <p:cNvSpPr/>
          <p:nvPr/>
        </p:nvSpPr>
        <p:spPr>
          <a:xfrm>
            <a:off x="1177800" y="1299050"/>
            <a:ext cx="67884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75" y="1689035"/>
            <a:ext cx="6477598" cy="264394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8"/>
          <p:cNvSpPr/>
          <p:nvPr/>
        </p:nvSpPr>
        <p:spPr>
          <a:xfrm>
            <a:off x="3000375" y="3498750"/>
            <a:ext cx="936900" cy="67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RViz</a:t>
            </a:r>
            <a:endParaRPr/>
          </a:p>
        </p:txBody>
      </p:sp>
      <p:sp>
        <p:nvSpPr>
          <p:cNvPr id="349" name="Google Shape;349;p49"/>
          <p:cNvSpPr/>
          <p:nvPr/>
        </p:nvSpPr>
        <p:spPr>
          <a:xfrm>
            <a:off x="7053925" y="217025"/>
            <a:ext cx="1774200" cy="160590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38" y="512563"/>
            <a:ext cx="1560978" cy="1014822"/>
          </a:xfrm>
          <a:prstGeom prst="flowChartTerminator">
            <a:avLst/>
          </a:prstGeom>
          <a:noFill/>
          <a:ln>
            <a:noFill/>
          </a:ln>
        </p:spPr>
      </p:pic>
      <p:sp>
        <p:nvSpPr>
          <p:cNvPr id="351" name="Google Shape;351;p49"/>
          <p:cNvSpPr/>
          <p:nvPr/>
        </p:nvSpPr>
        <p:spPr>
          <a:xfrm>
            <a:off x="1669650" y="1299050"/>
            <a:ext cx="5804700" cy="3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488" y="1615313"/>
            <a:ext cx="5101024" cy="29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 architecture</a:t>
            </a:r>
            <a:endParaRPr/>
          </a:p>
        </p:txBody>
      </p:sp>
      <p:sp>
        <p:nvSpPr>
          <p:cNvPr id="358" name="Google Shape;358;p50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4</a:t>
            </a:r>
            <a:endParaRPr/>
          </a:p>
        </p:txBody>
      </p:sp>
      <p:cxnSp>
        <p:nvCxnSpPr>
          <p:cNvPr id="359" name="Google Shape;359;p50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idx="2" type="ctrTitle"/>
          </p:nvPr>
        </p:nvSpPr>
        <p:spPr>
          <a:xfrm>
            <a:off x="1932090" y="585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 architecture</a:t>
            </a:r>
            <a:endParaRPr/>
          </a:p>
        </p:txBody>
      </p:sp>
      <p:pic>
        <p:nvPicPr>
          <p:cNvPr id="365" name="Google Shape;365;p51" title="Demo Architecture v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450" y="517500"/>
            <a:ext cx="7401593" cy="462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>
            <p:ph type="ctrTitle"/>
          </p:nvPr>
        </p:nvSpPr>
        <p:spPr>
          <a:xfrm flipH="1">
            <a:off x="1780322" y="20189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Onderzoeksvragen</a:t>
            </a:r>
            <a:endParaRPr/>
          </a:p>
        </p:txBody>
      </p:sp>
      <p:sp>
        <p:nvSpPr>
          <p:cNvPr id="371" name="Google Shape;371;p5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5</a:t>
            </a:r>
            <a:endParaRPr/>
          </a:p>
        </p:txBody>
      </p:sp>
      <p:cxnSp>
        <p:nvCxnSpPr>
          <p:cNvPr id="372" name="Google Shape;372;p52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>
            <p:ph type="ctrTitle"/>
          </p:nvPr>
        </p:nvSpPr>
        <p:spPr>
          <a:xfrm>
            <a:off x="1699200" y="357350"/>
            <a:ext cx="5745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 kan een UAV autonoom navigeren in een dynamische omgeving?</a:t>
            </a:r>
            <a:endParaRPr/>
          </a:p>
        </p:txBody>
      </p:sp>
      <p:sp>
        <p:nvSpPr>
          <p:cNvPr id="378" name="Google Shape;378;p53"/>
          <p:cNvSpPr txBox="1"/>
          <p:nvPr>
            <p:ph idx="2" type="ctrTitle"/>
          </p:nvPr>
        </p:nvSpPr>
        <p:spPr>
          <a:xfrm>
            <a:off x="669237" y="2832250"/>
            <a:ext cx="21873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Dynamische omgeving</a:t>
            </a:r>
            <a:endParaRPr/>
          </a:p>
        </p:txBody>
      </p:sp>
      <p:sp>
        <p:nvSpPr>
          <p:cNvPr id="379" name="Google Shape;379;p53"/>
          <p:cNvSpPr txBox="1"/>
          <p:nvPr>
            <p:ph idx="3" type="ctrTitle"/>
          </p:nvPr>
        </p:nvSpPr>
        <p:spPr>
          <a:xfrm>
            <a:off x="6049425" y="2832250"/>
            <a:ext cx="2781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Pad planning en uitvoering</a:t>
            </a:r>
            <a:endParaRPr/>
          </a:p>
        </p:txBody>
      </p:sp>
      <p:sp>
        <p:nvSpPr>
          <p:cNvPr id="380" name="Google Shape;380;p53"/>
          <p:cNvSpPr txBox="1"/>
          <p:nvPr>
            <p:ph idx="5" type="ctrTitle"/>
          </p:nvPr>
        </p:nvSpPr>
        <p:spPr>
          <a:xfrm>
            <a:off x="3626510" y="28322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Oriëntatie</a:t>
            </a:r>
            <a:endParaRPr/>
          </a:p>
        </p:txBody>
      </p:sp>
      <p:pic>
        <p:nvPicPr>
          <p:cNvPr id="381" name="Google Shape;3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975" y="1223298"/>
            <a:ext cx="3217904" cy="160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25" y="1303550"/>
            <a:ext cx="2904499" cy="15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 rotWithShape="1">
          <a:blip r:embed="rId5">
            <a:alphaModFix/>
          </a:blip>
          <a:srcRect b="11067" l="28193" r="12972" t="25761"/>
          <a:stretch/>
        </p:blipFill>
        <p:spPr>
          <a:xfrm>
            <a:off x="3093663" y="3259750"/>
            <a:ext cx="2858774" cy="18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Gazebo werelden</a:t>
            </a:r>
            <a:endParaRPr/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913" y="1158925"/>
            <a:ext cx="6152176" cy="333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Bedrijfsvoorstelling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5" name="Google Shape;165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Gazebo werelden</a:t>
            </a:r>
            <a:endParaRPr/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325" y="1145213"/>
            <a:ext cx="6179328" cy="32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Gazebo werelden</a:t>
            </a:r>
            <a:endParaRPr/>
          </a:p>
        </p:txBody>
      </p:sp>
      <p:pic>
        <p:nvPicPr>
          <p:cNvPr id="401" name="Google Shape;4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375" y="1145063"/>
            <a:ext cx="6203251" cy="33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Gazebo werelden</a:t>
            </a:r>
            <a:endParaRPr/>
          </a:p>
        </p:txBody>
      </p:sp>
      <p:pic>
        <p:nvPicPr>
          <p:cNvPr id="407" name="Google Shape;4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913" y="1132900"/>
            <a:ext cx="6178150" cy="326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Dynamische omgeving</a:t>
            </a:r>
            <a:endParaRPr/>
          </a:p>
        </p:txBody>
      </p:sp>
      <p:pic>
        <p:nvPicPr>
          <p:cNvPr id="413" name="Google Shape;413;p58"/>
          <p:cNvPicPr preferRelativeResize="0"/>
          <p:nvPr/>
        </p:nvPicPr>
        <p:blipFill rotWithShape="1">
          <a:blip r:embed="rId3">
            <a:alphaModFix/>
          </a:blip>
          <a:srcRect b="12586" l="27332" r="8280" t="22335"/>
          <a:stretch/>
        </p:blipFill>
        <p:spPr>
          <a:xfrm>
            <a:off x="1573984" y="1162500"/>
            <a:ext cx="5996041" cy="34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Oriëntatie</a:t>
            </a:r>
            <a:endParaRPr/>
          </a:p>
        </p:txBody>
      </p:sp>
      <p:sp>
        <p:nvSpPr>
          <p:cNvPr id="419" name="Google Shape;419;p59"/>
          <p:cNvSpPr txBox="1"/>
          <p:nvPr>
            <p:ph idx="3" type="title"/>
          </p:nvPr>
        </p:nvSpPr>
        <p:spPr>
          <a:xfrm>
            <a:off x="3477900" y="1257525"/>
            <a:ext cx="21882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/>
              <a:t>Mappen en lokaliseren</a:t>
            </a:r>
            <a:endParaRPr sz="1400"/>
          </a:p>
        </p:txBody>
      </p:sp>
      <p:sp>
        <p:nvSpPr>
          <p:cNvPr id="420" name="Google Shape;420;p59"/>
          <p:cNvSpPr txBox="1"/>
          <p:nvPr>
            <p:ph idx="5" type="title"/>
          </p:nvPr>
        </p:nvSpPr>
        <p:spPr>
          <a:xfrm>
            <a:off x="5928225" y="1257525"/>
            <a:ext cx="16761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/>
              <a:t>SLAM algoritmen</a:t>
            </a:r>
            <a:endParaRPr sz="1400"/>
          </a:p>
        </p:txBody>
      </p:sp>
      <p:sp>
        <p:nvSpPr>
          <p:cNvPr id="421" name="Google Shape;421;p59"/>
          <p:cNvSpPr txBox="1"/>
          <p:nvPr>
            <p:ph idx="6" type="subTitle"/>
          </p:nvPr>
        </p:nvSpPr>
        <p:spPr>
          <a:xfrm flipH="1">
            <a:off x="3999618" y="4206350"/>
            <a:ext cx="9381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Cartographer</a:t>
            </a:r>
            <a:endParaRPr/>
          </a:p>
        </p:txBody>
      </p:sp>
      <p:sp>
        <p:nvSpPr>
          <p:cNvPr id="422" name="Google Shape;422;p59"/>
          <p:cNvSpPr txBox="1"/>
          <p:nvPr>
            <p:ph idx="6" type="subTitle"/>
          </p:nvPr>
        </p:nvSpPr>
        <p:spPr>
          <a:xfrm flipH="1">
            <a:off x="5175368" y="4206350"/>
            <a:ext cx="11088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hdl_graph_slam</a:t>
            </a:r>
            <a:endParaRPr/>
          </a:p>
        </p:txBody>
      </p:sp>
      <p:pic>
        <p:nvPicPr>
          <p:cNvPr id="423" name="Google Shape;423;p59"/>
          <p:cNvPicPr preferRelativeResize="0"/>
          <p:nvPr/>
        </p:nvPicPr>
        <p:blipFill rotWithShape="1">
          <a:blip r:embed="rId3">
            <a:alphaModFix/>
          </a:blip>
          <a:srcRect b="24043" l="30842" r="17967" t="33972"/>
          <a:stretch/>
        </p:blipFill>
        <p:spPr>
          <a:xfrm>
            <a:off x="1539661" y="1790550"/>
            <a:ext cx="6064675" cy="29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9"/>
          <p:cNvSpPr txBox="1"/>
          <p:nvPr/>
        </p:nvSpPr>
        <p:spPr>
          <a:xfrm>
            <a:off x="1539650" y="1257525"/>
            <a:ext cx="1251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00FFCD"/>
                </a:solidFill>
                <a:latin typeface="Exo 2"/>
                <a:ea typeface="Exo 2"/>
                <a:cs typeface="Exo 2"/>
                <a:sym typeface="Exo 2"/>
              </a:rPr>
              <a:t>Observatie</a:t>
            </a:r>
            <a:endParaRPr b="1">
              <a:solidFill>
                <a:srgbClr val="00FFCD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0"/>
          <p:cNvSpPr/>
          <p:nvPr/>
        </p:nvSpPr>
        <p:spPr>
          <a:xfrm>
            <a:off x="656000" y="1142100"/>
            <a:ext cx="4302600" cy="2859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Observatie</a:t>
            </a:r>
            <a:endParaRPr/>
          </a:p>
        </p:txBody>
      </p:sp>
      <p:sp>
        <p:nvSpPr>
          <p:cNvPr id="431" name="Google Shape;431;p60"/>
          <p:cNvSpPr/>
          <p:nvPr/>
        </p:nvSpPr>
        <p:spPr>
          <a:xfrm>
            <a:off x="5909775" y="263100"/>
            <a:ext cx="2228700" cy="4617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034" y="436865"/>
            <a:ext cx="1770181" cy="4249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eline and Triangulation Geometry in a Standard Plenoptic Camera ..."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580" y="1355379"/>
            <a:ext cx="3737365" cy="243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Mappen en lokaliseren</a:t>
            </a:r>
            <a:endParaRPr/>
          </a:p>
        </p:txBody>
      </p:sp>
      <p:pic>
        <p:nvPicPr>
          <p:cNvPr descr="Overview — OpenVSLAM documentation" id="439" name="Google Shape;4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6205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Loop closure</a:t>
            </a:r>
            <a:endParaRPr/>
          </a:p>
        </p:txBody>
      </p:sp>
      <p:pic>
        <p:nvPicPr>
          <p:cNvPr id="445" name="Google Shape;4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13" y="1001400"/>
            <a:ext cx="6918375" cy="3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Point cloud</a:t>
            </a:r>
            <a:endParaRPr/>
          </a:p>
        </p:txBody>
      </p:sp>
      <p:pic>
        <p:nvPicPr>
          <p:cNvPr id="451" name="Google Shape;4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850" y="1299050"/>
            <a:ext cx="5214301" cy="3313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Octomap</a:t>
            </a:r>
            <a:endParaRPr/>
          </a:p>
        </p:txBody>
      </p:sp>
      <p:pic>
        <p:nvPicPr>
          <p:cNvPr id="457" name="Google Shape;457;p64"/>
          <p:cNvPicPr preferRelativeResize="0"/>
          <p:nvPr/>
        </p:nvPicPr>
        <p:blipFill rotWithShape="1">
          <a:blip r:embed="rId3">
            <a:alphaModFix/>
          </a:blip>
          <a:srcRect b="11354" l="27543" r="11234" t="26733"/>
          <a:stretch/>
        </p:blipFill>
        <p:spPr>
          <a:xfrm>
            <a:off x="1964850" y="1299050"/>
            <a:ext cx="5214301" cy="31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2397750" y="2234200"/>
            <a:ext cx="4348500" cy="1160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Bedrijfsvoorstelling</a:t>
            </a:r>
            <a:endParaRPr/>
          </a:p>
        </p:txBody>
      </p:sp>
      <p:cxnSp>
        <p:nvCxnSpPr>
          <p:cNvPr id="172" name="Google Shape;172;p29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975" y="2341450"/>
            <a:ext cx="3968043" cy="94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75" y="794799"/>
            <a:ext cx="2627225" cy="1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 rotWithShape="1">
          <a:blip r:embed="rId5">
            <a:alphaModFix/>
          </a:blip>
          <a:srcRect b="10498" l="0" r="0" t="0"/>
          <a:stretch/>
        </p:blipFill>
        <p:spPr>
          <a:xfrm>
            <a:off x="3794038" y="3709699"/>
            <a:ext cx="1555925" cy="12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8925" y="671000"/>
            <a:ext cx="1854649" cy="1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574800" y="1104300"/>
            <a:ext cx="7994400" cy="34125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SLAM algoritmen</a:t>
            </a:r>
            <a:endParaRPr/>
          </a:p>
        </p:txBody>
      </p:sp>
      <p:pic>
        <p:nvPicPr>
          <p:cNvPr id="464" name="Google Shape;4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13" y="1434150"/>
            <a:ext cx="7155975" cy="27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hdl_graph_slam</a:t>
            </a:r>
            <a:endParaRPr/>
          </a:p>
        </p:txBody>
      </p:sp>
      <p:pic>
        <p:nvPicPr>
          <p:cNvPr id="470" name="Google Shape;4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850" y="1299050"/>
            <a:ext cx="5214301" cy="3313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RTAB-Map</a:t>
            </a:r>
            <a:endParaRPr/>
          </a:p>
        </p:txBody>
      </p:sp>
      <p:pic>
        <p:nvPicPr>
          <p:cNvPr id="476" name="Google Shape;4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525" y="1111200"/>
            <a:ext cx="4204998" cy="3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Pad planning en uitvoering</a:t>
            </a:r>
            <a:endParaRPr/>
          </a:p>
        </p:txBody>
      </p:sp>
      <p:sp>
        <p:nvSpPr>
          <p:cNvPr id="482" name="Google Shape;482;p68"/>
          <p:cNvSpPr txBox="1"/>
          <p:nvPr>
            <p:ph idx="2" type="title"/>
          </p:nvPr>
        </p:nvSpPr>
        <p:spPr>
          <a:xfrm>
            <a:off x="1377538" y="1163425"/>
            <a:ext cx="23433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/>
              <a:t>Uitvoerbaar pad</a:t>
            </a:r>
            <a:endParaRPr sz="1400"/>
          </a:p>
        </p:txBody>
      </p:sp>
      <p:sp>
        <p:nvSpPr>
          <p:cNvPr id="483" name="Google Shape;483;p68"/>
          <p:cNvSpPr txBox="1"/>
          <p:nvPr>
            <p:ph idx="3" type="title"/>
          </p:nvPr>
        </p:nvSpPr>
        <p:spPr>
          <a:xfrm>
            <a:off x="6116450" y="1163425"/>
            <a:ext cx="21426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/>
              <a:t>Doel</a:t>
            </a:r>
            <a:endParaRPr sz="1400"/>
          </a:p>
        </p:txBody>
      </p:sp>
      <p:pic>
        <p:nvPicPr>
          <p:cNvPr id="484" name="Google Shape;4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2" y="1733438"/>
            <a:ext cx="4776975" cy="238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488" y="1909416"/>
            <a:ext cx="2036525" cy="20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A*</a:t>
            </a:r>
            <a:endParaRPr/>
          </a:p>
        </p:txBody>
      </p:sp>
      <p:pic>
        <p:nvPicPr>
          <p:cNvPr descr="GitHub - vittin/A-Star: The leading pathfinding algorithm. A combination of  Dijkstra's algorithm and best-first algorithm." id="491" name="Google Shape;491;p69"/>
          <p:cNvPicPr preferRelativeResize="0"/>
          <p:nvPr/>
        </p:nvPicPr>
        <p:blipFill rotWithShape="1">
          <a:blip r:embed="rId3">
            <a:alphaModFix/>
          </a:blip>
          <a:srcRect b="27512" l="13973" r="37117" t="17886"/>
          <a:stretch/>
        </p:blipFill>
        <p:spPr>
          <a:xfrm>
            <a:off x="2293238" y="1313000"/>
            <a:ext cx="4557526" cy="25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000" y="1313000"/>
            <a:ext cx="4512002" cy="25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Uitvoerbaar pad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000" y="1313000"/>
            <a:ext cx="4512002" cy="25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Uitvoerbaar pad</a:t>
            </a:r>
            <a:endParaRPr/>
          </a:p>
        </p:txBody>
      </p:sp>
      <p:sp>
        <p:nvSpPr>
          <p:cNvPr id="504" name="Google Shape;504;p71"/>
          <p:cNvSpPr/>
          <p:nvPr/>
        </p:nvSpPr>
        <p:spPr>
          <a:xfrm>
            <a:off x="3623950" y="3414125"/>
            <a:ext cx="189600" cy="20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1"/>
          <p:cNvSpPr/>
          <p:nvPr/>
        </p:nvSpPr>
        <p:spPr>
          <a:xfrm>
            <a:off x="4191525" y="2790000"/>
            <a:ext cx="189600" cy="20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1"/>
          <p:cNvSpPr/>
          <p:nvPr/>
        </p:nvSpPr>
        <p:spPr>
          <a:xfrm>
            <a:off x="5697050" y="2790000"/>
            <a:ext cx="189600" cy="20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1"/>
          <p:cNvSpPr/>
          <p:nvPr/>
        </p:nvSpPr>
        <p:spPr>
          <a:xfrm>
            <a:off x="5886650" y="2571075"/>
            <a:ext cx="189600" cy="20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/>
          <p:nvPr/>
        </p:nvSpPr>
        <p:spPr>
          <a:xfrm>
            <a:off x="1566750" y="1118075"/>
            <a:ext cx="60105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325" y="1299050"/>
            <a:ext cx="5033350" cy="30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Octree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/>
          <p:nvPr/>
        </p:nvSpPr>
        <p:spPr>
          <a:xfrm>
            <a:off x="1566750" y="1118075"/>
            <a:ext cx="60105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Outdoor vrije punten</a:t>
            </a:r>
            <a:endParaRPr/>
          </a:p>
        </p:txBody>
      </p:sp>
      <p:pic>
        <p:nvPicPr>
          <p:cNvPr id="521" name="Google Shape;5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063" y="1262963"/>
            <a:ext cx="5137875" cy="31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Doel</a:t>
            </a:r>
            <a:endParaRPr/>
          </a:p>
        </p:txBody>
      </p:sp>
      <p:pic>
        <p:nvPicPr>
          <p:cNvPr id="527" name="Google Shape;52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500" y="1299056"/>
            <a:ext cx="3391000" cy="33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ctrTitle"/>
          </p:nvPr>
        </p:nvSpPr>
        <p:spPr>
          <a:xfrm flipH="1">
            <a:off x="2697929" y="262572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Projectvoorstelling</a:t>
            </a:r>
            <a:endParaRPr/>
          </a:p>
        </p:txBody>
      </p:sp>
      <p:sp>
        <p:nvSpPr>
          <p:cNvPr id="182" name="Google Shape;182;p30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3" name="Google Shape;183;p30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5"/>
          <p:cNvSpPr txBox="1"/>
          <p:nvPr>
            <p:ph type="ctrTitle"/>
          </p:nvPr>
        </p:nvSpPr>
        <p:spPr>
          <a:xfrm>
            <a:off x="2970475" y="2212075"/>
            <a:ext cx="57837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9600"/>
              <a:t>6</a:t>
            </a:r>
            <a:r>
              <a:rPr lang="nl" sz="9600"/>
              <a:t> </a:t>
            </a:r>
            <a:endParaRPr sz="9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3600"/>
              <a:t>Implementatie showcase</a:t>
            </a:r>
            <a:endParaRPr sz="3600"/>
          </a:p>
        </p:txBody>
      </p:sp>
      <p:cxnSp>
        <p:nvCxnSpPr>
          <p:cNvPr id="533" name="Google Shape;533;p75"/>
          <p:cNvCxnSpPr/>
          <p:nvPr/>
        </p:nvCxnSpPr>
        <p:spPr>
          <a:xfrm>
            <a:off x="7582500" y="394452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" name="Google Shape;538;p76"/>
          <p:cNvCxnSpPr/>
          <p:nvPr/>
        </p:nvCxnSpPr>
        <p:spPr>
          <a:xfrm>
            <a:off x="88975" y="3011013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76"/>
          <p:cNvSpPr/>
          <p:nvPr/>
        </p:nvSpPr>
        <p:spPr>
          <a:xfrm>
            <a:off x="380400" y="1299050"/>
            <a:ext cx="83832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6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showcase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38" y="1448587"/>
            <a:ext cx="7995130" cy="312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77"/>
          <p:cNvCxnSpPr/>
          <p:nvPr/>
        </p:nvCxnSpPr>
        <p:spPr>
          <a:xfrm>
            <a:off x="88975" y="3011013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77"/>
          <p:cNvSpPr/>
          <p:nvPr/>
        </p:nvSpPr>
        <p:spPr>
          <a:xfrm>
            <a:off x="380400" y="1299050"/>
            <a:ext cx="83832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7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showcase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49" name="Google Shape;54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38" y="1448587"/>
            <a:ext cx="7995130" cy="312482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7"/>
          <p:cNvSpPr/>
          <p:nvPr/>
        </p:nvSpPr>
        <p:spPr>
          <a:xfrm>
            <a:off x="2756875" y="3091075"/>
            <a:ext cx="825900" cy="68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5" name="Google Shape;555;p78"/>
          <p:cNvCxnSpPr/>
          <p:nvPr/>
        </p:nvCxnSpPr>
        <p:spPr>
          <a:xfrm>
            <a:off x="88975" y="3011013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78"/>
          <p:cNvSpPr/>
          <p:nvPr/>
        </p:nvSpPr>
        <p:spPr>
          <a:xfrm>
            <a:off x="380400" y="1299050"/>
            <a:ext cx="83832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showcase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58" name="Google Shape;5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38" y="1448587"/>
            <a:ext cx="7995130" cy="312482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8"/>
          <p:cNvSpPr/>
          <p:nvPr/>
        </p:nvSpPr>
        <p:spPr>
          <a:xfrm>
            <a:off x="940950" y="3581850"/>
            <a:ext cx="1368000" cy="78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79"/>
          <p:cNvCxnSpPr/>
          <p:nvPr/>
        </p:nvCxnSpPr>
        <p:spPr>
          <a:xfrm>
            <a:off x="88975" y="3011013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79"/>
          <p:cNvSpPr/>
          <p:nvPr/>
        </p:nvSpPr>
        <p:spPr>
          <a:xfrm>
            <a:off x="380400" y="1299050"/>
            <a:ext cx="83832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9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showcase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67" name="Google Shape;5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38" y="1448587"/>
            <a:ext cx="7995130" cy="312482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9"/>
          <p:cNvSpPr/>
          <p:nvPr/>
        </p:nvSpPr>
        <p:spPr>
          <a:xfrm>
            <a:off x="1588775" y="1893525"/>
            <a:ext cx="541200" cy="49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 showcase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4" name="Google Shape;574;p8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7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75" name="Google Shape;575;p8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1"/>
          <p:cNvSpPr txBox="1"/>
          <p:nvPr>
            <p:ph idx="2" type="ctrTitle"/>
          </p:nvPr>
        </p:nvSpPr>
        <p:spPr>
          <a:xfrm>
            <a:off x="1932090" y="585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 showcase indoor</a:t>
            </a:r>
            <a:endParaRPr/>
          </a:p>
        </p:txBody>
      </p:sp>
      <p:pic>
        <p:nvPicPr>
          <p:cNvPr id="581" name="Google Shape;581;p81" title="Demo Showca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450" y="537300"/>
            <a:ext cx="6141600" cy="4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2"/>
          <p:cNvSpPr txBox="1"/>
          <p:nvPr>
            <p:ph idx="2" type="ctrTitle"/>
          </p:nvPr>
        </p:nvSpPr>
        <p:spPr>
          <a:xfrm>
            <a:off x="1932090" y="585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 showcase outdoor</a:t>
            </a:r>
            <a:endParaRPr/>
          </a:p>
        </p:txBody>
      </p:sp>
      <p:pic>
        <p:nvPicPr>
          <p:cNvPr id="587" name="Google Shape;587;p82" title="Demo Showcase Outdoo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063" y="533300"/>
            <a:ext cx="6060376" cy="45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3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Reflectie</a:t>
            </a:r>
            <a:endParaRPr/>
          </a:p>
        </p:txBody>
      </p:sp>
      <p:sp>
        <p:nvSpPr>
          <p:cNvPr id="593" name="Google Shape;593;p83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94" name="Google Shape;594;p83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4"/>
          <p:cNvSpPr txBox="1"/>
          <p:nvPr>
            <p:ph type="ctrTitle"/>
          </p:nvPr>
        </p:nvSpPr>
        <p:spPr>
          <a:xfrm flipH="1">
            <a:off x="1974150" y="1889100"/>
            <a:ext cx="5195700" cy="13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Bedankt voor jullie aandacht!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961000" y="1299062"/>
            <a:ext cx="53082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ARCHITECTURE </a:t>
            </a:r>
            <a:endParaRPr b="1"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Vereisten: </a:t>
            </a:r>
            <a:endParaRPr b="1"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xo 2"/>
              <a:buChar char="●"/>
            </a:pPr>
            <a:r>
              <a:rPr b="1" lang="nl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Git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xo 2"/>
              <a:buChar char="●"/>
            </a:pPr>
            <a:r>
              <a:rPr b="1" lang="nl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Docker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xo 2"/>
              <a:buChar char="●"/>
            </a:pPr>
            <a:r>
              <a:rPr b="1" lang="nl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Ubuntu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xo 2"/>
              <a:buChar char="●"/>
            </a:pPr>
            <a:r>
              <a:rPr b="1" lang="nl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Mesa-utils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xo 2"/>
              <a:buChar char="●"/>
            </a:pPr>
            <a:r>
              <a:rPr b="1" lang="nl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6.5 GB vrije ruimte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9" name="Google Shape;189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Projectvoorstelling</a:t>
            </a:r>
            <a:endParaRPr/>
          </a:p>
        </p:txBody>
      </p:sp>
      <p:cxnSp>
        <p:nvCxnSpPr>
          <p:cNvPr id="190" name="Google Shape;190;p31"/>
          <p:cNvCxnSpPr/>
          <p:nvPr/>
        </p:nvCxnSpPr>
        <p:spPr>
          <a:xfrm flipH="1">
            <a:off x="588400" y="1931525"/>
            <a:ext cx="3000" cy="32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025" y="1378300"/>
            <a:ext cx="4758753" cy="272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/>
        </p:nvSpPr>
        <p:spPr>
          <a:xfrm>
            <a:off x="961000" y="1299062"/>
            <a:ext cx="53082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Showcase</a:t>
            </a:r>
            <a:r>
              <a:rPr b="1" lang="nl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b="1"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Vereisten: </a:t>
            </a:r>
            <a:endParaRPr b="1"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xo 2"/>
              <a:buChar char="●"/>
            </a:pPr>
            <a:r>
              <a:rPr b="1" lang="nl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Architecture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Exo 2"/>
              <a:buChar char="●"/>
            </a:pPr>
            <a:r>
              <a:rPr b="1" lang="nl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500 MB vrije ruimte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7" name="Google Shape;197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Projectvoorstelling</a:t>
            </a:r>
            <a:endParaRPr/>
          </a:p>
        </p:txBody>
      </p:sp>
      <p:cxnSp>
        <p:nvCxnSpPr>
          <p:cNvPr id="198" name="Google Shape;198;p32"/>
          <p:cNvCxnSpPr/>
          <p:nvPr/>
        </p:nvCxnSpPr>
        <p:spPr>
          <a:xfrm flipH="1">
            <a:off x="588400" y="1931525"/>
            <a:ext cx="3000" cy="32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575" y="1199850"/>
            <a:ext cx="5330574" cy="350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ctrTitle"/>
          </p:nvPr>
        </p:nvSpPr>
        <p:spPr>
          <a:xfrm flipH="1">
            <a:off x="1179999" y="1257325"/>
            <a:ext cx="67248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architecture</a:t>
            </a:r>
            <a:endParaRPr/>
          </a:p>
        </p:txBody>
      </p:sp>
      <p:sp>
        <p:nvSpPr>
          <p:cNvPr id="205" name="Google Shape;205;p33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</a:t>
            </a:r>
            <a:endParaRPr/>
          </a:p>
        </p:txBody>
      </p:sp>
      <p:cxnSp>
        <p:nvCxnSpPr>
          <p:cNvPr id="206" name="Google Shape;206;p3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34"/>
          <p:cNvCxnSpPr/>
          <p:nvPr/>
        </p:nvCxnSpPr>
        <p:spPr>
          <a:xfrm>
            <a:off x="547500" y="3011000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4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Implementatie architecture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1177800" y="1299050"/>
            <a:ext cx="6788400" cy="3423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75" y="1689035"/>
            <a:ext cx="6477598" cy="264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